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8/29/2020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Derivative Applied</a:t>
            </a:r>
            <a:br>
              <a:rPr lang="en-US" dirty="0"/>
            </a:br>
            <a:r>
              <a:rPr lang="en-US" sz="2800" dirty="0"/>
              <a:t>Part 2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5BFBDD48-BC04-4A44-A028-57BCF53C8A7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211"/>
    </mc:Choice>
    <mc:Fallback>
      <p:transition spd="slow" advTm="4211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7" y="1481235"/>
                <a:ext cx="11437513" cy="5129290"/>
              </a:xfrm>
            </p:spPr>
            <p:txBody>
              <a:bodyPr anchor="t">
                <a:normAutofit fontScale="92500"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1: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voltage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+1000 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appears across a parallel RC combination, where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𝐾</m:t>
                    </m:r>
                    <m:r>
                      <a:rPr lang="el-GR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the resulting current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at any time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</a:t>
                </a:r>
              </a:p>
              <a:p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𝐶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𝑑𝑣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𝑢𝐹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+1000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=60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+1000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60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  <m:sSup>
                          <m:sSup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e>
                          <m:sup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6</m:t>
                            </m:r>
                          </m:sup>
                        </m:sSup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 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  <m: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</m:t>
                    </m:r>
                    <m:r>
                      <m:rPr>
                        <m:sty m:val="p"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amps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7" y="1481235"/>
                <a:ext cx="11437513" cy="5129290"/>
              </a:xfrm>
              <a:blipFill>
                <a:blip r:embed="rId4"/>
                <a:stretch>
                  <a:fillRect l="-853" t="-2021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928D10C7-2232-48B5-BA51-E09C6006BE1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24388"/>
    </mc:Choice>
    <mc:Fallback>
      <p:transition spd="slow" advTm="124388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187621"/>
                <a:ext cx="11437513" cy="5129290"/>
              </a:xfrm>
            </p:spPr>
            <p:txBody>
              <a:bodyPr anchor="t">
                <a:normAutofit lnSpcReduction="10000"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2: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current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𝑎𝑚𝑝𝑠</m:t>
                    </m:r>
                    <m: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flows through a series RL circuit, when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100Ω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and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20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Find the voltage vg across this circuit when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= 0.125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seconds.</a:t>
                </a:r>
              </a:p>
              <a:p>
                <a:r>
                  <a:rPr lang="en-US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𝑅𝐼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v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+100(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v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)</a:t>
                </a: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v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=20(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.125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−2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+100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[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.125)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r>
                      <m:rPr>
                        <m:nor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]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v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=80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+350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v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=430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0" indent="0">
                  <a:buNone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187621"/>
                <a:ext cx="11437513" cy="5129290"/>
              </a:xfrm>
              <a:blipFill>
                <a:blip r:embed="rId4"/>
                <a:stretch>
                  <a:fillRect l="-1013" t="-2140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8E0A144-933D-4F7E-A3AA-80D2215A2D4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58640310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95900"/>
    </mc:Choice>
    <mc:Fallback>
      <p:transition spd="slow" advTm="9590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Derivatives applied Part 2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250168" y="1187621"/>
                <a:ext cx="11437513" cy="5129290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buNone/>
                </a:pPr>
                <a:r>
                  <a:rPr lang="en-US" b="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Example 3:</a:t>
                </a:r>
              </a:p>
              <a:p>
                <a:pPr marL="0" indent="0"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A series circuit consists of a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22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h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inductor and a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68</m:t>
                    </m:r>
                    <m:r>
                      <a:rPr lang="el-GR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resistor. A current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𝑖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exists in this combination. After what time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does the voltage across the combination equal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375 </m:t>
                    </m:r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𝑣𝑜𝑙𝑡𝑠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:r>
                  <a:rPr lang="en-US" b="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v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𝑔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𝑅𝐼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375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22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68(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𝑑𝑖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𝑑𝑡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14:m>
                  <m:oMath xmlns:m="http://schemas.openxmlformats.org/officeDocument/2006/math"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375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22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+1)+68(2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375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88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+22+1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68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/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36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e>
                      <m: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+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156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−353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*(Quadratic Equation)</a:t>
                </a:r>
              </a:p>
              <a:p>
                <a:pPr lvl="2"/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=1.137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or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=−2.28</m:t>
                    </m:r>
                    <m:r>
                      <a:rPr lang="en-US" b="0" i="1" strike="sngStrike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4 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𝑠𝑒𝑐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*(no negative time!)</a:t>
                </a: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marL="457200" indent="-457200">
                  <a:buFont typeface="+mj-lt"/>
                  <a:buAutoNum type="arabicPeriod"/>
                </a:pPr>
                <a:endParaRPr lang="en-US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250168" y="1187621"/>
                <a:ext cx="11437513" cy="5129290"/>
              </a:xfrm>
              <a:blipFill>
                <a:blip r:embed="rId4"/>
                <a:stretch>
                  <a:fillRect l="-906" t="-1546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008EDB0E-3460-48DE-8985-F91200A7EA2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4070001824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01599"/>
    </mc:Choice>
    <mc:Fallback>
      <p:transition spd="slow" advTm="10159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54010</TotalTime>
  <Words>388</Words>
  <Application>Microsoft Office PowerPoint</Application>
  <PresentationFormat>Widescreen</PresentationFormat>
  <Paragraphs>53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Derivative Applied Part 2 </vt:lpstr>
      <vt:lpstr>Derivatives applied Part 2</vt:lpstr>
      <vt:lpstr>Derivatives applied Part 2</vt:lpstr>
      <vt:lpstr>Derivatives applied Part 2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410</cp:revision>
  <dcterms:created xsi:type="dcterms:W3CDTF">2019-08-29T21:54:18Z</dcterms:created>
  <dcterms:modified xsi:type="dcterms:W3CDTF">2020-08-29T19:52:32Z</dcterms:modified>
</cp:coreProperties>
</file>